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slides/slide8.xml" Type="http://schemas.openxmlformats.org/officeDocument/2006/relationships/slide" Id="rId13"/><Relationship Target="theme/theme2.xml" Type="http://schemas.openxmlformats.org/officeDocument/2006/relationships/theme" Id="rId1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3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1" name="Shape 9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2" name="Shape 9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3" name="Shape 9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7" name="Shape 9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8" name="Shape 98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99" name="Shape 9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3" name="Shape 10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4" name="Shape 104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9" name="Shape 10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0" name="Shape 110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15" name="Shape 11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6" name="Shape 116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1" name="Shape 12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2" name="Shape 12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3" name="Shape 12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27" name="Shape 1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8" name="Shape 128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3" name="Shape 13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4" name="Shape 134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39" name="Shape 13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0" name="Shape 140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141" name="Shape 14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59" name="Shape 5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60" name="Shape 60"/>
          <p:cNvGrpSpPr/>
          <p:nvPr/>
        </p:nvGrpSpPr>
        <p:grpSpPr>
          <a:xfrm>
            <a:off y="1000670" x="-11"/>
            <a:ext cy="3087224" cx="7314320"/>
            <a:chOff y="1378676" x="-11"/>
            <a:chExt cy="4116299" cx="7314320"/>
          </a:xfrm>
        </p:grpSpPr>
        <p:sp>
          <p:nvSpPr>
            <p:cNvPr id="61" name="Shape 61"/>
            <p:cNvSpPr/>
            <p:nvPr/>
          </p:nvSpPr>
          <p:spPr>
            <a:xfrm flipH="1">
              <a:off y="1378676" x="-11"/>
              <a:ext cy="4116299" cx="187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2" name="Shape 62"/>
            <p:cNvSpPr/>
            <p:nvPr/>
          </p:nvSpPr>
          <p:spPr>
            <a:xfrm flipH="1">
              <a:off y="1378676" x="187809"/>
              <a:ext cy="4116299" cx="7126499"/>
            </a:xfrm>
            <a:prstGeom prst="rect">
              <a:avLst/>
            </a:prstGeom>
            <a:solidFill>
              <a:srgbClr val="0F243E"/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63" name="Shape 63"/>
          <p:cNvSpPr txBox="1"/>
          <p:nvPr>
            <p:ph type="ctrTitle"/>
          </p:nvPr>
        </p:nvSpPr>
        <p:spPr>
          <a:xfrm>
            <a:off y="1699932" x="685800"/>
            <a:ext cy="1000499" cx="6400799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64" name="Shape 64"/>
          <p:cNvSpPr txBox="1"/>
          <p:nvPr>
            <p:ph idx="1" type="subTitle"/>
          </p:nvPr>
        </p:nvSpPr>
        <p:spPr>
          <a:xfrm>
            <a:off y="2700338" x="685800"/>
            <a:ext cy="675299" cx="64007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1pPr>
            <a:lvl2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2pPr>
            <a:lvl3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3pPr>
            <a:lvl4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4pPr>
            <a:lvl5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5pPr>
            <a:lvl6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6pPr>
            <a:lvl7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7pPr>
            <a:lvl8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8pPr>
            <a:lvl9pPr>
              <a:spcBef>
                <a:spcPts val="0"/>
              </a:spcBef>
              <a:buClr>
                <a:schemeClr val="lt1"/>
              </a:buClr>
              <a:buSzPct val="1000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65" name="Shape 6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66" name="Shape 66"/>
          <p:cNvGrpSpPr/>
          <p:nvPr/>
        </p:nvGrpSpPr>
        <p:grpSpPr>
          <a:xfrm>
            <a:off y="-9140" x="-13"/>
            <a:ext cy="1209421" cx="8005727"/>
            <a:chOff y="-12187" x="-13"/>
            <a:chExt cy="1161900" cx="8005727"/>
          </a:xfrm>
        </p:grpSpPr>
        <p:sp>
          <p:nvSpPr>
            <p:cNvPr id="67" name="Shape 67"/>
            <p:cNvSpPr/>
            <p:nvPr/>
          </p:nvSpPr>
          <p:spPr>
            <a:xfrm flipH="1">
              <a:off y="-12187" x="-13"/>
              <a:ext cy="1161900" cx="1878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68" name="Shape 68"/>
            <p:cNvSpPr/>
            <p:nvPr/>
          </p:nvSpPr>
          <p:spPr>
            <a:xfrm flipH="1">
              <a:off y="-12187" x="187715"/>
              <a:ext cy="1161900" cx="7817999"/>
            </a:xfrm>
            <a:prstGeom prst="rect">
              <a:avLst/>
            </a:prstGeom>
            <a:solidFill>
              <a:srgbClr val="0F243E"/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69" name="Shape 69"/>
          <p:cNvSpPr txBox="1"/>
          <p:nvPr>
            <p:ph type="title"/>
          </p:nvPr>
        </p:nvSpPr>
        <p:spPr>
          <a:xfrm>
            <a:off y="101100" x="457200"/>
            <a:ext cy="1013999" cx="7315499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y="1278516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71" name="Shape 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2" name="Shape 72"/>
          <p:cNvSpPr txBox="1"/>
          <p:nvPr>
            <p:ph idx="1" type="body"/>
          </p:nvPr>
        </p:nvSpPr>
        <p:spPr>
          <a:xfrm>
            <a:off y="1278513" x="456245"/>
            <a:ext cy="3630300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73" name="Shape 73"/>
          <p:cNvSpPr txBox="1"/>
          <p:nvPr>
            <p:ph idx="2" type="body"/>
          </p:nvPr>
        </p:nvSpPr>
        <p:spPr>
          <a:xfrm>
            <a:off y="1278513" x="4648200"/>
            <a:ext cy="3630300" cx="40385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grpSp>
        <p:nvGrpSpPr>
          <p:cNvPr id="74" name="Shape 74"/>
          <p:cNvGrpSpPr/>
          <p:nvPr/>
        </p:nvGrpSpPr>
        <p:grpSpPr>
          <a:xfrm>
            <a:off y="-9140" x="-13"/>
            <a:ext cy="1209421" cx="8005727"/>
            <a:chOff y="-12187" x="-13"/>
            <a:chExt cy="1161900" cx="8005727"/>
          </a:xfrm>
        </p:grpSpPr>
        <p:sp>
          <p:nvSpPr>
            <p:cNvPr id="75" name="Shape 75"/>
            <p:cNvSpPr/>
            <p:nvPr/>
          </p:nvSpPr>
          <p:spPr>
            <a:xfrm flipH="1">
              <a:off y="-12187" x="-13"/>
              <a:ext cy="1161900" cx="187800"/>
            </a:xfrm>
            <a:prstGeom prst="rect">
              <a:avLst/>
            </a:prstGeom>
            <a:solidFill>
              <a:srgbClr val="AB0101"/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76" name="Shape 76"/>
            <p:cNvSpPr/>
            <p:nvPr/>
          </p:nvSpPr>
          <p:spPr>
            <a:xfrm flipH="1">
              <a:off y="-12187" x="187715"/>
              <a:ext cy="1161900" cx="7817999"/>
            </a:xfrm>
            <a:prstGeom prst="rect">
              <a:avLst/>
            </a:prstGeom>
            <a:solidFill>
              <a:srgbClr val="0F243E"/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77" name="Shape 77"/>
          <p:cNvSpPr txBox="1"/>
          <p:nvPr>
            <p:ph type="title"/>
          </p:nvPr>
        </p:nvSpPr>
        <p:spPr>
          <a:xfrm>
            <a:off y="101100" x="457200"/>
            <a:ext cy="1013999" cx="7315499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78" name="Shape 7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79" name="Shape 79"/>
          <p:cNvGrpSpPr/>
          <p:nvPr/>
        </p:nvGrpSpPr>
        <p:grpSpPr>
          <a:xfrm>
            <a:off y="-9140" x="-13"/>
            <a:ext cy="1209421" cx="8005727"/>
            <a:chOff y="-12187" x="-13"/>
            <a:chExt cy="1161900" cx="8005727"/>
          </a:xfrm>
        </p:grpSpPr>
        <p:sp>
          <p:nvSpPr>
            <p:cNvPr id="80" name="Shape 80"/>
            <p:cNvSpPr/>
            <p:nvPr/>
          </p:nvSpPr>
          <p:spPr>
            <a:xfrm flipH="1">
              <a:off y="-12187" x="-13"/>
              <a:ext cy="1161900" cx="187800"/>
            </a:xfrm>
            <a:prstGeom prst="rect">
              <a:avLst/>
            </a:prstGeom>
            <a:solidFill>
              <a:srgbClr val="AB0101"/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81" name="Shape 81"/>
            <p:cNvSpPr/>
            <p:nvPr/>
          </p:nvSpPr>
          <p:spPr>
            <a:xfrm flipH="1">
              <a:off y="-12187" x="187715"/>
              <a:ext cy="1161900" cx="7817999"/>
            </a:xfrm>
            <a:prstGeom prst="rect">
              <a:avLst/>
            </a:prstGeom>
            <a:solidFill>
              <a:srgbClr val="0F243E"/>
            </a:solidFill>
            <a:ln>
              <a:noFill/>
            </a:ln>
          </p:spPr>
          <p:txBody>
            <a:bodyPr bIns="45700" rIns="91425" lIns="91425" tIns="45700" anchor="ctr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82" name="Shape 82"/>
          <p:cNvSpPr txBox="1"/>
          <p:nvPr>
            <p:ph type="title"/>
          </p:nvPr>
        </p:nvSpPr>
        <p:spPr>
          <a:xfrm>
            <a:off y="101100" x="457200"/>
            <a:ext cy="1013999" cx="7315499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83" name="Shape 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4" name="Shape 84"/>
          <p:cNvSpPr/>
          <p:nvPr/>
        </p:nvSpPr>
        <p:spPr>
          <a:xfrm flipH="1">
            <a:off y="4623760" x="8964665"/>
            <a:ext cy="521400" cx="187800"/>
          </a:xfrm>
          <a:prstGeom prst="rect">
            <a:avLst/>
          </a:prstGeom>
          <a:solidFill>
            <a:srgbClr val="AB0101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5" name="Shape 85"/>
          <p:cNvSpPr/>
          <p:nvPr/>
        </p:nvSpPr>
        <p:spPr>
          <a:xfrm flipH="1">
            <a:off y="4623760" x="3866777"/>
            <a:ext cy="521400" cx="5097900"/>
          </a:xfrm>
          <a:prstGeom prst="rect">
            <a:avLst/>
          </a:prstGeom>
          <a:solidFill>
            <a:srgbClr val="0F243E"/>
          </a:solidFill>
          <a:ln>
            <a:noFill/>
          </a:ln>
        </p:spPr>
        <p:txBody>
          <a:bodyPr bIns="45700" rIns="91425" lIns="91425" tIns="45700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y="4623760" x="3866812"/>
            <a:ext cy="521400" cx="50979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None/>
              <a:defRPr sz="1400">
                <a:solidFill>
                  <a:schemeClr val="lt1"/>
                </a:solidFill>
              </a:defRPr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87" name="Shape 87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1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grpSp>
        <p:nvGrpSpPr>
          <p:cNvPr id="5" name="Shape 5"/>
          <p:cNvGrpSpPr/>
          <p:nvPr/>
        </p:nvGrpSpPr>
        <p:grpSpPr>
          <a:xfrm>
            <a:off y="-70" x="33867"/>
            <a:ext cy="2107677" cx="3409812"/>
            <a:chOff y="1493" x="0"/>
            <a:chExt cy="2810236" cx="3409812"/>
          </a:xfrm>
        </p:grpSpPr>
        <p:cxnSp>
          <p:nvCxnSpPr>
            <p:cNvPr id="6" name="Shape 6"/>
            <p:cNvCxnSpPr/>
            <p:nvPr/>
          </p:nvCxnSpPr>
          <p:spPr>
            <a:xfrm>
              <a:off y="245542" x="0"/>
              <a:ext cy="1500" cx="32510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7" name="Shape 7"/>
            <p:cNvCxnSpPr/>
            <p:nvPr/>
          </p:nvCxnSpPr>
          <p:spPr>
            <a:xfrm rot="-5400000">
              <a:off y="1407880" x="-1212177"/>
              <a:ext cy="1500" cx="28062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8" name="Shape 8"/>
            <p:cNvCxnSpPr/>
            <p:nvPr/>
          </p:nvCxnSpPr>
          <p:spPr>
            <a:xfrm>
              <a:off y="474143" x="0"/>
              <a:ext cy="1500" cx="26669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9" name="Shape 9"/>
            <p:cNvCxnSpPr/>
            <p:nvPr/>
          </p:nvCxnSpPr>
          <p:spPr>
            <a:xfrm>
              <a:off y="702743" x="0"/>
              <a:ext cy="1500" cx="21675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0" name="Shape 10"/>
            <p:cNvCxnSpPr/>
            <p:nvPr/>
          </p:nvCxnSpPr>
          <p:spPr>
            <a:xfrm>
              <a:off y="931342" x="0"/>
              <a:ext cy="1500" cx="18626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1" name="Shape 11"/>
            <p:cNvCxnSpPr/>
            <p:nvPr/>
          </p:nvCxnSpPr>
          <p:spPr>
            <a:xfrm>
              <a:off y="1159942" x="0"/>
              <a:ext cy="1500" cx="14900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2" name="Shape 12"/>
            <p:cNvCxnSpPr/>
            <p:nvPr/>
          </p:nvCxnSpPr>
          <p:spPr>
            <a:xfrm>
              <a:off y="1388542" x="0"/>
              <a:ext cy="1500" cx="12191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3" name="Shape 13"/>
            <p:cNvCxnSpPr/>
            <p:nvPr/>
          </p:nvCxnSpPr>
          <p:spPr>
            <a:xfrm>
              <a:off y="1617142" x="0"/>
              <a:ext cy="1500" cx="9905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4" name="Shape 14"/>
            <p:cNvCxnSpPr/>
            <p:nvPr/>
          </p:nvCxnSpPr>
          <p:spPr>
            <a:xfrm>
              <a:off y="1845742" x="0"/>
              <a:ext cy="1500" cx="7452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5" name="Shape 15"/>
            <p:cNvCxnSpPr/>
            <p:nvPr/>
          </p:nvCxnSpPr>
          <p:spPr>
            <a:xfrm>
              <a:off y="2074342" x="0"/>
              <a:ext cy="1500" cx="5333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6" name="Shape 16"/>
            <p:cNvCxnSpPr/>
            <p:nvPr/>
          </p:nvCxnSpPr>
          <p:spPr>
            <a:xfrm>
              <a:off y="2302943" x="0"/>
              <a:ext cy="1500" cx="2624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7" name="Shape 17"/>
            <p:cNvCxnSpPr/>
            <p:nvPr/>
          </p:nvCxnSpPr>
          <p:spPr>
            <a:xfrm rot="-5400000">
              <a:off y="1238115" x="-814261"/>
              <a:ext cy="1500" cx="24683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8" name="Shape 18"/>
            <p:cNvCxnSpPr/>
            <p:nvPr/>
          </p:nvCxnSpPr>
          <p:spPr>
            <a:xfrm rot="-5400000">
              <a:off y="1014527" x="-357712"/>
              <a:ext cy="1500" cx="20180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19" name="Shape 19"/>
            <p:cNvCxnSpPr/>
            <p:nvPr/>
          </p:nvCxnSpPr>
          <p:spPr>
            <a:xfrm rot="-5400000">
              <a:off y="887576" x="-853"/>
              <a:ext cy="1500" cx="17639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0" name="Shape 20"/>
            <p:cNvCxnSpPr/>
            <p:nvPr/>
          </p:nvCxnSpPr>
          <p:spPr>
            <a:xfrm rot="-5400000">
              <a:off y="790194" x="326307"/>
              <a:ext cy="1500" cx="15693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1" name="Shape 21"/>
            <p:cNvCxnSpPr/>
            <p:nvPr/>
          </p:nvCxnSpPr>
          <p:spPr>
            <a:xfrm rot="-5400000">
              <a:off y="709726" x="636516"/>
              <a:ext cy="1500" cx="14085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2" name="Shape 22"/>
            <p:cNvCxnSpPr/>
            <p:nvPr/>
          </p:nvCxnSpPr>
          <p:spPr>
            <a:xfrm rot="-5400000">
              <a:off y="603961" x="972228"/>
              <a:ext cy="1500" cx="11967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3" name="Shape 23"/>
            <p:cNvCxnSpPr/>
            <p:nvPr/>
          </p:nvCxnSpPr>
          <p:spPr>
            <a:xfrm rot="-5400000">
              <a:off y="527761" x="1278236"/>
              <a:ext cy="1500" cx="10443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4" name="Shape 24"/>
            <p:cNvCxnSpPr/>
            <p:nvPr/>
          </p:nvCxnSpPr>
          <p:spPr>
            <a:xfrm rot="-5400000">
              <a:off y="440776" x="1590398"/>
              <a:ext cy="1500" cx="8795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5" name="Shape 25"/>
            <p:cNvCxnSpPr/>
            <p:nvPr/>
          </p:nvCxnSpPr>
          <p:spPr>
            <a:xfrm rot="-5400000">
              <a:off y="377227" x="1883657"/>
              <a:ext cy="1500" cx="7527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6" name="Shape 26"/>
            <p:cNvCxnSpPr/>
            <p:nvPr/>
          </p:nvCxnSpPr>
          <p:spPr>
            <a:xfrm rot="-5400000">
              <a:off y="292493" x="2198066"/>
              <a:ext cy="1500" cx="5834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7" name="Shape 27"/>
            <p:cNvCxnSpPr/>
            <p:nvPr/>
          </p:nvCxnSpPr>
          <p:spPr>
            <a:xfrm rot="-5400000">
              <a:off y="199376" x="2521027"/>
              <a:ext cy="1500" cx="3972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8" name="Shape 28"/>
            <p:cNvCxnSpPr/>
            <p:nvPr/>
          </p:nvCxnSpPr>
          <p:spPr>
            <a:xfrm rot="-5400000">
              <a:off y="148627" x="2801688"/>
              <a:ext cy="1500" cx="2954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29" name="Shape 29"/>
            <p:cNvCxnSpPr/>
            <p:nvPr/>
          </p:nvCxnSpPr>
          <p:spPr>
            <a:xfrm rot="-5400000">
              <a:off y="102444" x="3079242"/>
              <a:ext cy="1500" cx="2015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30" name="Shape 30"/>
            <p:cNvCxnSpPr/>
            <p:nvPr/>
          </p:nvCxnSpPr>
          <p:spPr>
            <a:xfrm rot="-5400000">
              <a:off y="85076" x="3324762"/>
              <a:ext cy="1500" cx="1686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</p:grpSp>
      <p:sp>
        <p:nvSpPr>
          <p:cNvPr id="31" name="Shape 3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1pPr>
            <a:lvl2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2pPr>
            <a:lvl3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3pPr>
            <a:lvl4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4pPr>
            <a:lvl5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5pPr>
            <a:lvl6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6pPr>
            <a:lvl7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7pPr>
            <a:lvl8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8pPr>
            <a:lvl9pPr>
              <a:spcBef>
                <a:spcPts val="0"/>
              </a:spcBef>
              <a:buClr>
                <a:schemeClr val="lt1"/>
              </a:buClr>
              <a:buSzPct val="100000"/>
              <a:buNone/>
              <a:defRPr sz="4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1" type="body"/>
          </p:nvPr>
        </p:nvSpPr>
        <p:spPr>
          <a:xfrm>
            <a:off y="1200150" x="457200"/>
            <a:ext cy="3394500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2pPr>
            <a:lvl3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3pPr>
            <a:lvl4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4pPr>
            <a:lvl5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5pPr>
            <a:lvl6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6pPr>
            <a:lvl7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7pPr>
            <a:lvl8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8pPr>
            <a:lvl9pPr>
              <a:spcBef>
                <a:spcPts val="360"/>
              </a:spcBef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9pPr>
          </a:lstStyle>
          <a:p/>
        </p:txBody>
      </p:sp>
      <p:grpSp>
        <p:nvGrpSpPr>
          <p:cNvPr id="33" name="Shape 33"/>
          <p:cNvGrpSpPr/>
          <p:nvPr/>
        </p:nvGrpSpPr>
        <p:grpSpPr>
          <a:xfrm rot="10800000">
            <a:off y="3035893" x="5734187"/>
            <a:ext cy="2107677" cx="3409812"/>
            <a:chOff y="1493" x="0"/>
            <a:chExt cy="2810236" cx="3409812"/>
          </a:xfrm>
        </p:grpSpPr>
        <p:cxnSp>
          <p:nvCxnSpPr>
            <p:cNvPr id="34" name="Shape 34"/>
            <p:cNvCxnSpPr/>
            <p:nvPr/>
          </p:nvCxnSpPr>
          <p:spPr>
            <a:xfrm>
              <a:off y="245542" x="0"/>
              <a:ext cy="1500" cx="32510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35" name="Shape 35"/>
            <p:cNvCxnSpPr/>
            <p:nvPr/>
          </p:nvCxnSpPr>
          <p:spPr>
            <a:xfrm rot="-5400000">
              <a:off y="1407880" x="-1212177"/>
              <a:ext cy="1500" cx="28062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36" name="Shape 36"/>
            <p:cNvCxnSpPr/>
            <p:nvPr/>
          </p:nvCxnSpPr>
          <p:spPr>
            <a:xfrm>
              <a:off y="474143" x="0"/>
              <a:ext cy="1500" cx="26669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37" name="Shape 37"/>
            <p:cNvCxnSpPr/>
            <p:nvPr/>
          </p:nvCxnSpPr>
          <p:spPr>
            <a:xfrm>
              <a:off y="702743" x="0"/>
              <a:ext cy="1500" cx="21675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38" name="Shape 38"/>
            <p:cNvCxnSpPr/>
            <p:nvPr/>
          </p:nvCxnSpPr>
          <p:spPr>
            <a:xfrm>
              <a:off y="931342" x="0"/>
              <a:ext cy="1500" cx="18626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39" name="Shape 39"/>
            <p:cNvCxnSpPr/>
            <p:nvPr/>
          </p:nvCxnSpPr>
          <p:spPr>
            <a:xfrm>
              <a:off y="1159942" x="0"/>
              <a:ext cy="1500" cx="14900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0" name="Shape 40"/>
            <p:cNvCxnSpPr/>
            <p:nvPr/>
          </p:nvCxnSpPr>
          <p:spPr>
            <a:xfrm>
              <a:off y="1388542" x="0"/>
              <a:ext cy="1500" cx="12191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1" name="Shape 41"/>
            <p:cNvCxnSpPr/>
            <p:nvPr/>
          </p:nvCxnSpPr>
          <p:spPr>
            <a:xfrm>
              <a:off y="1617142" x="0"/>
              <a:ext cy="1500" cx="9905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2" name="Shape 42"/>
            <p:cNvCxnSpPr/>
            <p:nvPr/>
          </p:nvCxnSpPr>
          <p:spPr>
            <a:xfrm>
              <a:off y="1845742" x="0"/>
              <a:ext cy="1500" cx="7452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3" name="Shape 43"/>
            <p:cNvCxnSpPr/>
            <p:nvPr/>
          </p:nvCxnSpPr>
          <p:spPr>
            <a:xfrm>
              <a:off y="2074342" x="0"/>
              <a:ext cy="1500" cx="5333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4" name="Shape 44"/>
            <p:cNvCxnSpPr/>
            <p:nvPr/>
          </p:nvCxnSpPr>
          <p:spPr>
            <a:xfrm>
              <a:off y="2302943" x="0"/>
              <a:ext cy="1500" cx="2624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5" name="Shape 45"/>
            <p:cNvCxnSpPr/>
            <p:nvPr/>
          </p:nvCxnSpPr>
          <p:spPr>
            <a:xfrm rot="-5400000">
              <a:off y="1238115" x="-814261"/>
              <a:ext cy="1500" cx="24683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6" name="Shape 46"/>
            <p:cNvCxnSpPr/>
            <p:nvPr/>
          </p:nvCxnSpPr>
          <p:spPr>
            <a:xfrm rot="-5400000">
              <a:off y="1014527" x="-357712"/>
              <a:ext cy="1500" cx="20180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7" name="Shape 47"/>
            <p:cNvCxnSpPr/>
            <p:nvPr/>
          </p:nvCxnSpPr>
          <p:spPr>
            <a:xfrm rot="-5400000">
              <a:off y="887576" x="-853"/>
              <a:ext cy="1500" cx="17639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8" name="Shape 48"/>
            <p:cNvCxnSpPr/>
            <p:nvPr/>
          </p:nvCxnSpPr>
          <p:spPr>
            <a:xfrm rot="-5400000">
              <a:off y="790194" x="326307"/>
              <a:ext cy="1500" cx="15693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49" name="Shape 49"/>
            <p:cNvCxnSpPr/>
            <p:nvPr/>
          </p:nvCxnSpPr>
          <p:spPr>
            <a:xfrm rot="-5400000">
              <a:off y="709726" x="636516"/>
              <a:ext cy="1500" cx="14085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0" name="Shape 50"/>
            <p:cNvCxnSpPr/>
            <p:nvPr/>
          </p:nvCxnSpPr>
          <p:spPr>
            <a:xfrm rot="-5400000">
              <a:off y="603961" x="972228"/>
              <a:ext cy="1500" cx="11967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1" name="Shape 51"/>
            <p:cNvCxnSpPr/>
            <p:nvPr/>
          </p:nvCxnSpPr>
          <p:spPr>
            <a:xfrm rot="-5400000">
              <a:off y="527761" x="1278236"/>
              <a:ext cy="1500" cx="10443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2" name="Shape 52"/>
            <p:cNvCxnSpPr/>
            <p:nvPr/>
          </p:nvCxnSpPr>
          <p:spPr>
            <a:xfrm rot="-5400000">
              <a:off y="440776" x="1590398"/>
              <a:ext cy="1500" cx="8795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3" name="Shape 53"/>
            <p:cNvCxnSpPr/>
            <p:nvPr/>
          </p:nvCxnSpPr>
          <p:spPr>
            <a:xfrm rot="-5400000">
              <a:off y="377227" x="1883657"/>
              <a:ext cy="1500" cx="7527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4" name="Shape 54"/>
            <p:cNvCxnSpPr/>
            <p:nvPr/>
          </p:nvCxnSpPr>
          <p:spPr>
            <a:xfrm rot="-5400000">
              <a:off y="292493" x="2198066"/>
              <a:ext cy="1500" cx="5834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5" name="Shape 55"/>
            <p:cNvCxnSpPr/>
            <p:nvPr/>
          </p:nvCxnSpPr>
          <p:spPr>
            <a:xfrm rot="-5400000">
              <a:off y="199376" x="2521027"/>
              <a:ext cy="1500" cx="3972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6" name="Shape 56"/>
            <p:cNvCxnSpPr/>
            <p:nvPr/>
          </p:nvCxnSpPr>
          <p:spPr>
            <a:xfrm rot="-5400000">
              <a:off y="148627" x="2801688"/>
              <a:ext cy="1500" cx="2954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7" name="Shape 57"/>
            <p:cNvCxnSpPr/>
            <p:nvPr/>
          </p:nvCxnSpPr>
          <p:spPr>
            <a:xfrm rot="-5400000">
              <a:off y="102444" x="3079242"/>
              <a:ext cy="1500" cx="201599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  <p:cxnSp>
          <p:nvCxnSpPr>
            <p:cNvPr id="58" name="Shape 58"/>
            <p:cNvCxnSpPr/>
            <p:nvPr/>
          </p:nvCxnSpPr>
          <p:spPr>
            <a:xfrm rot="-5400000">
              <a:off y="85076" x="3324762"/>
              <a:ext cy="1500" cx="168600"/>
            </a:xfrm>
            <a:prstGeom prst="straightConnector1">
              <a:avLst/>
            </a:prstGeom>
            <a:noFill/>
            <a:ln w="12700" cap="flat">
              <a:solidFill>
                <a:srgbClr val="B7CCE4">
                  <a:alpha val="53725"/>
                </a:srgbClr>
              </a:solidFill>
              <a:prstDash val="solid"/>
              <a:round/>
              <a:headEnd w="med" len="med" type="none"/>
              <a:tailEnd w="med" len="med" type="none"/>
            </a:ln>
          </p:spPr>
        </p:cxnSp>
      </p:grp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traceroute.monitis.com/" Type="http://schemas.openxmlformats.org/officeDocument/2006/relationships/hyperlink" TargetMode="External" Id="rId4"/><Relationship Target="http://tracert.org/" Type="http://schemas.openxmlformats.org/officeDocument/2006/relationships/hyperlink" TargetMode="External" Id="rId3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tools.ietf.org/html/rfc1393/" Type="http://schemas.openxmlformats.org/officeDocument/2006/relationships/hyperlink" TargetMode="External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Relationship Target="http://www.tracert.org/traceroute/" Type="http://schemas.openxmlformats.org/officeDocument/2006/relationships/hyperlink" TargetMode="External" Id="rId4"/><Relationship Target="http://en.wikipedia.org/wiki/Traceroute" Type="http://schemas.openxmlformats.org/officeDocument/2006/relationships/hyperlink" TargetMode="External" Id="rId3"/><Relationship Target="http://stackoverflow.com/questions/10312344/why-traceroute-sends-udp-packets-and-not-icmp-ones/" Type="http://schemas.openxmlformats.org/officeDocument/2006/relationships/hyperlink" TargetMode="External" Id="rId6"/><Relationship Target="ftp://ftp.hp.com/pub/hpcp/UDP-ICMP-Traceroutes.pdf" Type="http://schemas.openxmlformats.org/officeDocument/2006/relationships/hyperlink" TargetMode="External" Id="rId5"/><Relationship Target="http://linux.die.net/man/8/traceroute/" Type="http://schemas.openxmlformats.org/officeDocument/2006/relationships/hyperlink" TargetMode="External" Id="rId7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8" name="Shape 8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9" name="Shape 89"/>
          <p:cNvSpPr txBox="1"/>
          <p:nvPr>
            <p:ph type="ctrTitle"/>
          </p:nvPr>
        </p:nvSpPr>
        <p:spPr>
          <a:xfrm>
            <a:off y="1699932" x="685800"/>
            <a:ext cy="1000499" cx="64007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Traceroute</a:t>
            </a:r>
          </a:p>
        </p:txBody>
      </p:sp>
      <p:sp>
        <p:nvSpPr>
          <p:cNvPr id="90" name="Shape 90"/>
          <p:cNvSpPr txBox="1"/>
          <p:nvPr>
            <p:ph idx="1" type="subTitle"/>
          </p:nvPr>
        </p:nvSpPr>
        <p:spPr>
          <a:xfrm>
            <a:off y="2700338" x="685800"/>
            <a:ext cy="675299" cx="64007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4" name="Shape 9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5" name="Shape 95"/>
          <p:cNvSpPr txBox="1"/>
          <p:nvPr>
            <p:ph type="title"/>
          </p:nvPr>
        </p:nvSpPr>
        <p:spPr>
          <a:xfrm>
            <a:off y="94000" x="308225"/>
            <a:ext cy="1013999" cx="73154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Introducción</a:t>
            </a:r>
          </a:p>
        </p:txBody>
      </p:sp>
      <p:sp>
        <p:nvSpPr>
          <p:cNvPr id="96" name="Shape 96"/>
          <p:cNvSpPr txBox="1"/>
          <p:nvPr>
            <p:ph idx="1" type="body"/>
          </p:nvPr>
        </p:nvSpPr>
        <p:spPr>
          <a:xfrm>
            <a:off y="1278516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rPr lang="es"/>
              <a:t>Traceroute es una herramienta que se utiliza para obtener información sobre la ruta que efectúa un paquete hasta llegar a destino.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rPr lang="es"/>
              <a:t>Se utiliza también para  medir el tiempo que tardan los paquetes en llegar a destino a traves del protocolo IP.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0" name="Shape 10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1" name="Shape 101"/>
          <p:cNvSpPr txBox="1"/>
          <p:nvPr>
            <p:ph type="title"/>
          </p:nvPr>
        </p:nvSpPr>
        <p:spPr>
          <a:xfrm>
            <a:off y="101100" x="457200"/>
            <a:ext cy="1013999" cx="73154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Implementación</a:t>
            </a:r>
          </a:p>
        </p:txBody>
      </p:sp>
      <p:sp>
        <p:nvSpPr>
          <p:cNvPr id="102" name="Shape 102"/>
          <p:cNvSpPr txBox="1"/>
          <p:nvPr>
            <p:ph idx="1" type="body"/>
          </p:nvPr>
        </p:nvSpPr>
        <p:spPr>
          <a:xfrm>
            <a:off y="1278516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rPr lang="es">
                <a:solidFill>
                  <a:srgbClr val="1F497D"/>
                </a:solidFill>
              </a:rPr>
              <a:t>Traceroute funciona mediante el envío de paquetes aumentando el valor del TTL gradualmente, comenzando con valor de TTL de 1.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rPr lang="es"/>
              <a:t>Hablaremos de dos implementaciones de traceroute mediante los protocolos UDP y ICMP, ambos son protocolos de nivel de transporte y la herramienta nos permite elegir cual usar. 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6" name="Shape 10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7" name="Shape 107"/>
          <p:cNvSpPr txBox="1"/>
          <p:nvPr>
            <p:ph type="title"/>
          </p:nvPr>
        </p:nvSpPr>
        <p:spPr>
          <a:xfrm>
            <a:off y="101100" x="457200"/>
            <a:ext cy="1013999" cx="73154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Implementación ICMP</a:t>
            </a:r>
          </a:p>
        </p:txBody>
      </p:sp>
      <p:sp>
        <p:nvSpPr>
          <p:cNvPr id="108" name="Shape 108"/>
          <p:cNvSpPr txBox="1"/>
          <p:nvPr>
            <p:ph idx="1" type="body"/>
          </p:nvPr>
        </p:nvSpPr>
        <p:spPr>
          <a:xfrm>
            <a:off y="1278516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457200" marL="0">
              <a:lnSpc>
                <a:spcPct val="115000"/>
              </a:lnSpc>
              <a:spcBef>
                <a:spcPts val="0"/>
              </a:spcBef>
              <a:buNone/>
            </a:pPr>
            <a:r>
              <a:rPr lang="es"/>
              <a:t>El cliente envía un paquete de solicitud de echo ICMP con un TTL de 1, cuando este paquete es recibido por el primer router a lo largo de la ruta, este lo elimina ya que después de descontar el TTL este queda en 0. El cliente seguirá enviando paquetes incrementando el TTL hasta llegar a destino.</a:t>
            </a:r>
          </a:p>
          <a:p>
            <a:pPr rtl="0" lvl="0" indent="0" marL="0">
              <a:lnSpc>
                <a:spcPct val="115000"/>
              </a:lnSpc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 indent="457200" marL="0">
              <a:lnSpc>
                <a:spcPct val="115000"/>
              </a:lnSpc>
              <a:spcBef>
                <a:spcPts val="0"/>
              </a:spcBef>
              <a:buNone/>
            </a:pPr>
            <a:r>
              <a:rPr lang="es"/>
              <a:t>Obtiene resultados mediante las siguientes respuestas:</a:t>
            </a:r>
          </a:p>
          <a:p>
            <a:pPr rtl="0" lvl="0" indent="0" marL="0">
              <a:lnSpc>
                <a:spcPct val="115000"/>
              </a:lnSpc>
              <a:spcBef>
                <a:spcPts val="0"/>
              </a:spcBef>
              <a:buNone/>
            </a:pPr>
            <a:r>
              <a:rPr lang="es"/>
              <a:t>   - ICMP Time Exceeded</a:t>
            </a:r>
          </a:p>
          <a:p>
            <a:pPr rtl="0" lvl="0" indent="0" marL="0">
              <a:lnSpc>
                <a:spcPct val="115000"/>
              </a:lnSpc>
              <a:spcBef>
                <a:spcPts val="0"/>
              </a:spcBef>
              <a:buNone/>
            </a:pPr>
            <a:r>
              <a:rPr lang="es"/>
              <a:t>   - ICMP Echo reply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2" name="Shape 11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3" name="Shape 113"/>
          <p:cNvSpPr txBox="1"/>
          <p:nvPr>
            <p:ph type="title"/>
          </p:nvPr>
        </p:nvSpPr>
        <p:spPr>
          <a:xfrm>
            <a:off y="101100" x="457200"/>
            <a:ext cy="1013999" cx="73154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Implementación UDP</a:t>
            </a:r>
          </a:p>
        </p:txBody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y="1278516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rPr lang="es"/>
              <a:t>UDP traceroute es similar a ICMP traceroute en el hecho de que se juega con el campo TTL en la cabecera IP. En este, el cliente transmite un sencillo paquete UDP a un valor de puerto de destino no válido.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rPr lang="es"/>
              <a:t>Respuestas esperadas: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rPr lang="es"/>
              <a:t>	- ICMP time exceeded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>
              <a:spcBef>
                <a:spcPts val="0"/>
              </a:spcBef>
              <a:buNone/>
            </a:pPr>
            <a:r>
              <a:rPr lang="es"/>
              <a:t>	- ICMP Destination unreachable/Port unreachable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8" name="Shape 11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9" name="Shape 119"/>
          <p:cNvSpPr txBox="1"/>
          <p:nvPr>
            <p:ph type="title"/>
          </p:nvPr>
        </p:nvSpPr>
        <p:spPr>
          <a:xfrm>
            <a:off y="101100" x="457200"/>
            <a:ext cy="1013999" cx="73154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¿Como usar traceroute?</a:t>
            </a:r>
          </a:p>
        </p:txBody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y="1278525" x="457200"/>
            <a:ext cy="3630300" cx="86111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rPr lang="es"/>
              <a:t>Podemos usarlo desde una terminal de la siguiente manera: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rPr lang="es"/>
              <a:t>	$ traceroute &lt;server-name&gt;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rPr lang="es"/>
              <a:t>Opciones adicionales:</a:t>
            </a:r>
          </a:p>
          <a:p>
            <a:pPr rtl="0" lvl="0">
              <a:spcBef>
                <a:spcPts val="0"/>
              </a:spcBef>
              <a:buNone/>
            </a:pPr>
            <a:r>
              <a:rPr lang="es"/>
              <a:t>  	</a:t>
            </a:r>
            <a:r>
              <a:rPr sz="1500" lang="es"/>
              <a:t>-n: Nos muestra directamente la dirección ip sin asociarla a un nombre de host.</a:t>
            </a:r>
          </a:p>
          <a:p>
            <a:pPr rtl="0" lvl="0">
              <a:spcBef>
                <a:spcPts val="0"/>
              </a:spcBef>
              <a:buNone/>
            </a:pPr>
            <a:r>
              <a:rPr sz="1500" lang="es"/>
              <a:t>	-w: Nos permite indicar el tiempo de espera para una respuesta.</a:t>
            </a:r>
          </a:p>
          <a:p>
            <a:pPr rtl="0" lvl="0">
              <a:spcBef>
                <a:spcPts val="0"/>
              </a:spcBef>
              <a:buNone/>
            </a:pPr>
            <a:r>
              <a:rPr sz="1500" lang="es"/>
              <a:t>	-q: Podemos indicar la cantidad de paquetes que envía en cada consulta.</a:t>
            </a:r>
          </a:p>
          <a:p>
            <a:pPr rtl="0" lvl="0">
              <a:spcBef>
                <a:spcPts val="0"/>
              </a:spcBef>
              <a:buNone/>
            </a:pPr>
            <a:r>
              <a:rPr sz="1500" lang="es"/>
              <a:t>	-f: Podemos indicar el TTL con el que queremos iniciar.</a:t>
            </a:r>
          </a:p>
          <a:p>
            <a:pPr rtl="0" lvl="0">
              <a:spcBef>
                <a:spcPts val="0"/>
              </a:spcBef>
              <a:buNone/>
            </a:pPr>
            <a:r>
              <a:rPr sz="1500" lang="es"/>
              <a:t>	-I: Indica que utilizara el protocolo ICMP.</a:t>
            </a:r>
          </a:p>
          <a:p>
            <a:pPr rtl="0" lvl="0">
              <a:spcBef>
                <a:spcPts val="0"/>
              </a:spcBef>
              <a:buNone/>
            </a:pPr>
            <a:r>
              <a:rPr sz="1500" lang="es"/>
              <a:t>	-U: Indica que utilizara el protocolo UDP.</a:t>
            </a:r>
          </a:p>
          <a:p>
            <a:pPr rtl="0" lvl="0">
              <a:spcBef>
                <a:spcPts val="0"/>
              </a:spcBef>
              <a:buNone/>
            </a:pPr>
            <a:r>
              <a:rPr sz="1500" lang="es"/>
              <a:t>	-m: Indica la cantidad maxima de hops.</a:t>
            </a:r>
          </a:p>
          <a:p>
            <a:pPr>
              <a:spcBef>
                <a:spcPts val="0"/>
              </a:spcBef>
              <a:buNone/>
            </a:pPr>
            <a:r>
              <a:rPr lang="es"/>
              <a:t> 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4" name="Shape 12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25" name="Shape 125"/>
          <p:cNvSpPr txBox="1"/>
          <p:nvPr>
            <p:ph type="title"/>
          </p:nvPr>
        </p:nvSpPr>
        <p:spPr>
          <a:xfrm>
            <a:off y="101100" x="457200"/>
            <a:ext cy="1013999" cx="73154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Herramientas Adicionales</a:t>
            </a:r>
          </a:p>
        </p:txBody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y="1278516" x="457200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rPr b="1" lang="es"/>
              <a:t>Tambien tenemos disponibles otras herramientas como estas: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algn="ctr" rtl="0" lvl="0" indent="0" marL="0">
              <a:spcBef>
                <a:spcPts val="0"/>
              </a:spcBef>
              <a:buNone/>
            </a:pPr>
            <a:r>
              <a:rPr lang="es"/>
              <a:t>	- </a:t>
            </a:r>
            <a:r>
              <a:rPr u="sng" lang="es">
                <a:solidFill>
                  <a:schemeClr val="hlink"/>
                </a:solidFill>
                <a:hlinkClick r:id="rId3"/>
              </a:rPr>
              <a:t>http://tracert.org/</a:t>
            </a:r>
            <a:r>
              <a:rPr lang="es"/>
              <a:t> : Herramienta web para usar traceroute sin necesidad                                                                                                                                           de tenerlo instalado en nuestra maquina.</a:t>
            </a:r>
          </a:p>
          <a:p>
            <a:pPr algn="ctr" rtl="0" lvl="0" indent="0" marL="0">
              <a:spcBef>
                <a:spcPts val="0"/>
              </a:spcBef>
              <a:buNone/>
            </a:pPr>
            <a:r>
              <a:t/>
            </a:r>
            <a:endParaRPr/>
          </a:p>
          <a:p>
            <a:pPr algn="ctr" rtl="0" lvl="0" indent="0" marL="0">
              <a:spcBef>
                <a:spcPts val="0"/>
              </a:spcBef>
              <a:buNone/>
            </a:pPr>
            <a:r>
              <a:rPr lang="es"/>
              <a:t>- Visual traceroute: </a:t>
            </a:r>
            <a:r>
              <a:rPr lang="es">
                <a:solidFill>
                  <a:srgbClr val="1F497D"/>
                </a:solidFill>
              </a:rPr>
              <a:t>Se utiliza para obtener una información gráfica de la ruta que siguen los paquetes desde el origen hasta su destino. </a:t>
            </a:r>
          </a:p>
          <a:p>
            <a:pPr algn="ctr" rtl="0" lvl="0" indent="0" marL="0">
              <a:spcBef>
                <a:spcPts val="0"/>
              </a:spcBef>
              <a:buNone/>
            </a:pPr>
            <a:r>
              <a:rPr lang="es">
                <a:solidFill>
                  <a:srgbClr val="1F497D"/>
                </a:solidFill>
              </a:rPr>
              <a:t>(http://sourceforge.net/projects/openvisualtrace/)</a:t>
            </a:r>
          </a:p>
          <a:p>
            <a:pPr rtl="0" lvl="0" indent="0" mar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1F497D"/>
              </a:solidFill>
            </a:endParaRPr>
          </a:p>
          <a:p>
            <a:pPr rtl="0" lvl="0" indent="0" marL="0">
              <a:spcBef>
                <a:spcPts val="0"/>
              </a:spcBef>
              <a:buNone/>
            </a:pPr>
            <a:r>
              <a:rPr lang="es">
                <a:solidFill>
                  <a:srgbClr val="1F497D"/>
                </a:solidFill>
              </a:rPr>
              <a:t>De esta última, hay dos páginas web que cumplen la misma función:</a:t>
            </a:r>
          </a:p>
          <a:p>
            <a:pPr rtl="0" lvl="0" indent="0" marL="0">
              <a:spcBef>
                <a:spcPts val="0"/>
              </a:spcBef>
              <a:buNone/>
            </a:pPr>
            <a:r>
              <a:rPr lang="es">
                <a:solidFill>
                  <a:srgbClr val="1F497D"/>
                </a:solidFill>
              </a:rPr>
              <a:t>	- </a:t>
            </a:r>
            <a:r>
              <a:rPr u="sng" lang="es">
                <a:solidFill>
                  <a:schemeClr val="hlink"/>
                </a:solidFill>
                <a:hlinkClick r:id="rId4"/>
              </a:rPr>
              <a:t>http://traceroute.monitis.com/</a:t>
            </a:r>
          </a:p>
          <a:p>
            <a:pPr indent="0" marL="0">
              <a:spcBef>
                <a:spcPts val="0"/>
              </a:spcBef>
              <a:buNone/>
            </a:pPr>
            <a:r>
              <a:rPr lang="es">
                <a:solidFill>
                  <a:srgbClr val="1F497D"/>
                </a:solidFill>
              </a:rPr>
              <a:t>	- http://yougetsignal.com/tools/visual-tracert/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0" name="Shape 1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1" name="Shape 131"/>
          <p:cNvSpPr txBox="1"/>
          <p:nvPr>
            <p:ph type="title"/>
          </p:nvPr>
        </p:nvSpPr>
        <p:spPr>
          <a:xfrm>
            <a:off y="101100" x="457200"/>
            <a:ext cy="1013999" cx="73154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IETF Standards documents</a:t>
            </a:r>
          </a:p>
        </p:txBody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y="1356541" x="549425"/>
            <a:ext cy="36303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rPr lang="es"/>
              <a:t>Traceroute fue estandarizado históricamente por la IETF en 1993:</a:t>
            </a:r>
          </a:p>
          <a:p>
            <a:pPr rtl="0" lvl="0">
              <a:spcBef>
                <a:spcPts val="0"/>
              </a:spcBef>
              <a:buNone/>
            </a:pPr>
            <a:r>
              <a:rPr lang="es"/>
              <a:t>	</a:t>
            </a:r>
            <a:r>
              <a:rPr u="sng" lang="es">
                <a:solidFill>
                  <a:schemeClr val="hlink"/>
                </a:solidFill>
                <a:hlinkClick r:id="rId3"/>
              </a:rPr>
              <a:t>http://tools.ietf.org/html/rfc1393/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1F497D"/>
              </a:solidFill>
            </a:endParaRPr>
          </a:p>
          <a:p>
            <a:pPr rtl="0" lvl="0">
              <a:spcBef>
                <a:spcPts val="0"/>
              </a:spcBef>
              <a:buNone/>
            </a:pPr>
            <a:r>
              <a:rPr lang="es">
                <a:solidFill>
                  <a:srgbClr val="1F497D"/>
                </a:solidFill>
              </a:rPr>
              <a:t>	Un nuevo estándar fue propuesto en 2012 para reemplazar a este ya que un número de opciones para traceroute sobre iIPv4 han quedado obsoletas en práctica.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>
              <a:solidFill>
                <a:srgbClr val="1F497D"/>
              </a:solidFill>
            </a:endParaRPr>
          </a:p>
          <a:p>
            <a:pPr rtl="0" lvl="0">
              <a:spcBef>
                <a:spcPts val="0"/>
              </a:spcBef>
              <a:buNone/>
            </a:pPr>
            <a:r>
              <a:rPr lang="es">
                <a:solidFill>
                  <a:srgbClr val="1F497D"/>
                </a:solidFill>
              </a:rPr>
              <a:t>	http://tools.ietf.org/html/rfc6814/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>
              <a:spcBef>
                <a:spcPts val="0"/>
              </a:spcBef>
              <a:buNone/>
            </a:pPr>
            <a:r>
              <a:rPr lang="es"/>
              <a:t>	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6" name="Shape 13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37" name="Shape 137"/>
          <p:cNvSpPr txBox="1"/>
          <p:nvPr>
            <p:ph type="title"/>
          </p:nvPr>
        </p:nvSpPr>
        <p:spPr>
          <a:xfrm>
            <a:off y="101100" x="457200"/>
            <a:ext cy="1013999" cx="7315499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s"/>
              <a:t>Referencias </a:t>
            </a:r>
          </a:p>
        </p:txBody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y="1278525" x="107000"/>
            <a:ext cy="3630300" cx="89672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 lvl="0">
              <a:spcBef>
                <a:spcPts val="0"/>
              </a:spcBef>
              <a:buNone/>
            </a:pPr>
            <a:r>
              <a:rPr lang="es"/>
              <a:t> - </a:t>
            </a:r>
            <a:r>
              <a:rPr u="sng" lang="es">
                <a:solidFill>
                  <a:schemeClr val="hlink"/>
                </a:solidFill>
                <a:hlinkClick r:id="rId3"/>
              </a:rPr>
              <a:t>http://en.wikipedia.org/wiki/Traceroute</a:t>
            </a:r>
          </a:p>
          <a:p>
            <a:pPr rtl="0" lvl="0">
              <a:spcBef>
                <a:spcPts val="0"/>
              </a:spcBef>
              <a:buNone/>
            </a:pPr>
            <a:r>
              <a:rPr lang="es">
                <a:solidFill>
                  <a:srgbClr val="1F497D"/>
                </a:solidFill>
              </a:rPr>
              <a:t> - </a:t>
            </a:r>
            <a:r>
              <a:rPr u="sng" lang="es">
                <a:solidFill>
                  <a:schemeClr val="hlink"/>
                </a:solidFill>
                <a:hlinkClick r:id="rId4"/>
              </a:rPr>
              <a:t>http://www.tracert.org/traceroute/</a:t>
            </a:r>
          </a:p>
          <a:p>
            <a:pPr rtl="0" lvl="0">
              <a:spcBef>
                <a:spcPts val="0"/>
              </a:spcBef>
              <a:buNone/>
            </a:pPr>
            <a:r>
              <a:rPr lang="es">
                <a:solidFill>
                  <a:srgbClr val="1F497D"/>
                </a:solidFill>
              </a:rPr>
              <a:t> - </a:t>
            </a:r>
            <a:r>
              <a:rPr u="sng" lang="es">
                <a:solidFill>
                  <a:schemeClr val="hlink"/>
                </a:solidFill>
                <a:hlinkClick r:id="rId5"/>
              </a:rPr>
              <a:t>ftp.hp.com/pub/hpcp/UDP-ICMP-Traceroutes.pdf/</a:t>
            </a:r>
          </a:p>
          <a:p>
            <a:pPr rtl="0" lvl="0" indent="0" marL="0">
              <a:spcBef>
                <a:spcPts val="0"/>
              </a:spcBef>
              <a:buNone/>
            </a:pPr>
            <a:r>
              <a:rPr lang="es">
                <a:solidFill>
                  <a:srgbClr val="1F497D"/>
                </a:solidFill>
              </a:rPr>
              <a:t> -</a:t>
            </a:r>
            <a:r>
              <a:rPr u="sng" sz="1500" lang="es">
                <a:solidFill>
                  <a:schemeClr val="hlink"/>
                </a:solidFill>
                <a:hlinkClick r:id="rId6"/>
              </a:rPr>
              <a:t>http://stackoverflow.com/questions/10312344/why-traceroute-sends-udp-packets-and-not-icmp-ones/</a:t>
            </a:r>
          </a:p>
          <a:p>
            <a:pPr rtl="0" lvl="0" indent="0" marL="0">
              <a:spcBef>
                <a:spcPts val="0"/>
              </a:spcBef>
              <a:buNone/>
            </a:pPr>
            <a:r>
              <a:rPr sz="1500" lang="es">
                <a:solidFill>
                  <a:srgbClr val="1F497D"/>
                </a:solidFill>
              </a:rPr>
              <a:t> - </a:t>
            </a:r>
            <a:r>
              <a:rPr u="sng" lang="es">
                <a:solidFill>
                  <a:schemeClr val="hlink"/>
                </a:solidFill>
                <a:hlinkClick r:id="rId7"/>
              </a:rPr>
              <a:t>http://linux.die.net/man/8/traceroute/</a:t>
            </a:r>
          </a:p>
          <a:p>
            <a:pPr rtl="0" lvl="0" indent="0" marL="0">
              <a:spcBef>
                <a:spcPts val="0"/>
              </a:spcBef>
              <a:buNone/>
            </a:pPr>
            <a:r>
              <a:rPr sz="1500" lang="es">
                <a:solidFill>
                  <a:srgbClr val="1F497D"/>
                </a:solidFill>
              </a:rPr>
              <a:t> </a:t>
            </a:r>
          </a:p>
          <a:p>
            <a:pPr rtl="0" lvl="0" indent="457200">
              <a:spcBef>
                <a:spcPts val="0"/>
              </a:spcBef>
              <a:buNone/>
            </a:pPr>
            <a:r>
              <a:t/>
            </a:r>
            <a:endParaRPr sz="1500">
              <a:solidFill>
                <a:srgbClr val="1F497D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es">
                <a:solidFill>
                  <a:srgbClr val="1F497D"/>
                </a:solidFill>
              </a:rPr>
              <a:t>	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lesson-plan">
  <a:themeElements>
    <a:clrScheme name="Custom 501">
      <a:dk1>
        <a:srgbClr val="000000"/>
      </a:dk1>
      <a:lt1>
        <a:srgbClr val="EFEDE2"/>
      </a:lt1>
      <a:dk2>
        <a:srgbClr val="1F497D"/>
      </a:dk2>
      <a:lt2>
        <a:srgbClr val="FDFFFF"/>
      </a:lt2>
      <a:accent1>
        <a:srgbClr val="4F81BD"/>
      </a:accent1>
      <a:accent2>
        <a:srgbClr val="AB0101"/>
      </a:accent2>
      <a:accent3>
        <a:srgbClr val="86B060"/>
      </a:accent3>
      <a:accent4>
        <a:srgbClr val="7760A0"/>
      </a:accent4>
      <a:accent5>
        <a:srgbClr val="739395"/>
      </a:accent5>
      <a:accent6>
        <a:srgbClr val="968B52"/>
      </a:accent6>
      <a:hlink>
        <a:srgbClr val="336699"/>
      </a:hlink>
      <a:folHlink>
        <a:srgbClr val="969696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